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35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1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92D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AC9F0-5A86-4C97-8BFD-B107E654FEE8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CE1B0-E7A2-4D15-A677-A1290C97A9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Women In WWII: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Dallas Allred; Caitlyn </a:t>
            </a:r>
            <a:r>
              <a:rPr lang="en-US" sz="2400" dirty="0" err="1" smtClean="0">
                <a:solidFill>
                  <a:schemeClr val="tx1"/>
                </a:solidFill>
              </a:rPr>
              <a:t>Krokey</a:t>
            </a:r>
            <a:r>
              <a:rPr lang="en-US" sz="2400" dirty="0" smtClean="0">
                <a:solidFill>
                  <a:schemeClr val="tx1"/>
                </a:solidFill>
              </a:rPr>
              <a:t>; Christina </a:t>
            </a:r>
            <a:r>
              <a:rPr lang="en-US" sz="2400" dirty="0" err="1" smtClean="0">
                <a:solidFill>
                  <a:schemeClr val="tx1"/>
                </a:solidFill>
              </a:rPr>
              <a:t>Baechle</a:t>
            </a:r>
            <a:r>
              <a:rPr lang="en-US" sz="2400" dirty="0" smtClean="0">
                <a:solidFill>
                  <a:schemeClr val="tx1"/>
                </a:solidFill>
              </a:rPr>
              <a:t>; Josh </a:t>
            </a:r>
            <a:r>
              <a:rPr lang="en-US" sz="2400" dirty="0" err="1" smtClean="0">
                <a:solidFill>
                  <a:schemeClr val="tx1"/>
                </a:solidFill>
              </a:rPr>
              <a:t>Goforth</a:t>
            </a:r>
            <a:r>
              <a:rPr lang="en-US" sz="2400" dirty="0" smtClean="0">
                <a:solidFill>
                  <a:schemeClr val="tx1"/>
                </a:solidFill>
              </a:rPr>
              <a:t>; Johnny </a:t>
            </a:r>
            <a:r>
              <a:rPr lang="en-US" sz="2400" dirty="0" err="1" smtClean="0">
                <a:solidFill>
                  <a:schemeClr val="tx1"/>
                </a:solidFill>
              </a:rPr>
              <a:t>Panas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048_m149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5210" y="990600"/>
            <a:ext cx="3904143" cy="5201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Content Placeholder 6" descr="ww2%20woman%20work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00600" y="990600"/>
            <a:ext cx="3200400" cy="5119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women_aluminum_shells_wwi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533400"/>
            <a:ext cx="7315200" cy="5943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1a34456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4114800" cy="3356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women-working-wwii-438883-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3200400"/>
            <a:ext cx="4244152" cy="3437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506227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838200"/>
            <a:ext cx="4151360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female-air-force-engineering-test-pilots-63595cbbd36a4fdb_larg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133600"/>
            <a:ext cx="4215161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redstone-photo-1-crop-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914400"/>
            <a:ext cx="4069304" cy="5167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women_wwi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8600" y="914400"/>
            <a:ext cx="4199823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ExplorePAHistory-a0k5h1-a_34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381000"/>
            <a:ext cx="7467600" cy="5965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WomenPilot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533400"/>
            <a:ext cx="7543800" cy="582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Working Women In WWII: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Women In WWII: </dc:title>
  <dc:creator>Information Technology</dc:creator>
  <cp:lastModifiedBy>Information Technology</cp:lastModifiedBy>
  <cp:revision>3</cp:revision>
  <dcterms:created xsi:type="dcterms:W3CDTF">2010-02-16T18:01:56Z</dcterms:created>
  <dcterms:modified xsi:type="dcterms:W3CDTF">2010-02-16T18:26:08Z</dcterms:modified>
</cp:coreProperties>
</file>